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8E1E8-90E4-4821-ADE0-5E600E12F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248046-011F-4287-8AEA-742DDF6EC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10132-123A-4661-8AF4-A41D7552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D945D-C6AD-4A9A-9D78-0165162B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55C38-A57E-4BEF-8B67-B8BC502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7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6DF67-2201-4B1E-A4C9-8FB47AF1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B02DA3-09D4-43F9-84BA-7A605A19D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A4D32-1AEC-46D9-B9E3-CEE14DFD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42CD9-3C50-4530-BE14-E8CB3053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94A43-8469-4904-BADB-49F9B0B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8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969CAA-4BE9-47F5-B23C-01155A47F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0F3316-D996-4C98-8933-8660023D9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C07B2-62DF-44E0-8CC3-41017D36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98DE1-7E11-4DAD-B8D2-E723CC3C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8BE0B-98A1-4EDA-B2AB-10634C15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22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558BE-F55E-4E06-AF0B-77260F3E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01040-D6CE-4AFB-AECE-302C70EEF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7BBCF-9B24-4FB7-A301-3C6D4A77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165EA-B630-4C80-9344-3AFE3C50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2E9BD-A7ED-43ED-99A9-4926CE33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5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942D1-E01E-4490-910F-F6A7F795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C839E1-EB70-428A-8286-44664A358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D2FA3C-D7DD-4BBD-9192-70F66040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9CD006-D862-4B8E-BBED-E4DED5A3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BD9D2-46E4-4133-BC9E-777BB1C4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3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170E4-BF63-4A3A-B921-BDB74A7D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D4D07-E073-448E-9261-67CE24946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46B70-AEE7-48AC-91EA-E7027A9B1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D95297-6905-49D3-8CA0-6A5596A1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B454A6-FEC5-41C0-AD6D-2FFF26CB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1FBDEE-64C6-4EDF-BDFB-C500463A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8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082DF-2F0D-4487-BF30-FAD222C7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73CC4F-0FE9-4BBE-8200-5584BE1F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D41FA7-71D2-43B4-8FAE-2129BDBFF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A7FDA4-9E73-4BF3-B994-13484B7B9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E6FCE1-2210-409F-A83A-A631D1CA3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27D45F-75CD-48DF-B15E-199B0856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AF01A4-6165-49E6-878F-49471B12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8EE94A-9667-4602-9621-5E211087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8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5259F-8B16-48D6-B5A3-8297239C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81494C-EC38-4F07-8DE5-43E59169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021E21-C722-49EC-94F3-80965E36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5C7F02-E926-4B83-B41F-BD5ADD15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6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34F0D0-A3CD-4007-BAF2-A89A2152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9AF55D-F939-434A-9E43-FED6B599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BDB539-A884-4DB2-AE6B-BEFBC9D4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5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A5B30-17FB-4D0B-9878-B1F7F35A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E7F07-20E6-4745-A695-2FF855644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364A75-A44D-4349-ABC0-DBE33971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7E3820-05DE-42EC-906A-6A8746B8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6B164E-5141-4FC8-A8BE-629FED3C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6C4B0F-EC5B-4788-97AB-A3D8CCF8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2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06C1-B76B-4C27-BCFA-4DCA59EA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652794-F53A-45C8-95FB-8D44F4FAD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FA210-CAEC-46E2-B3C1-6B7E348A5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F9582-6020-4CCE-B429-5F830F10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139280-DA77-4138-BDB4-CEBD4B9B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E7DC10-F46A-4352-A2DA-0E707C3B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6F182-83DC-408D-85AE-91BBE598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CF3237-E305-4B4C-B73C-21831449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DBE85-7F67-49BD-A47B-21342F80D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786BC-1876-4CC8-B6C2-A40757634E2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C66F5B-71B0-465B-AECD-20F4E6831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BADE13-3923-4FCD-831B-B6756C224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CE18-A7BA-4ACD-A685-6614B8805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3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otostate.ru/wp-content/uploads/2023/04/29/1682787908_1_8b5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EA38E6-58A9-4628-97A6-C6FCE4632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5421"/>
            <a:ext cx="3997842" cy="3471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A0B9B9-F52A-4A07-A339-65E7FF4D1F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383" y="349885"/>
            <a:ext cx="3947617" cy="2719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Ольга\Desktop\фото семь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9810" y="665018"/>
            <a:ext cx="5606263" cy="448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drevg\OneDrive\Документы\IMG-20230822-WA0095.jpg">
            <a:extLst>
              <a:ext uri="{FF2B5EF4-FFF2-40B4-BE49-F238E27FC236}">
                <a16:creationId xmlns:a16="http://schemas.microsoft.com/office/drawing/2014/main" id="{F3E5FB34-77CF-4462-8617-236FC224B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5" r="22883" b="20386"/>
          <a:stretch/>
        </p:blipFill>
        <p:spPr bwMode="auto">
          <a:xfrm rot="16200000">
            <a:off x="934799" y="3484039"/>
            <a:ext cx="2764286" cy="2210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18128A-3FB8-4F05-ACF8-00E928275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/>
          <a:srcRect l="-151" t="56746" r="8320" b="-762"/>
          <a:stretch/>
        </p:blipFill>
        <p:spPr bwMode="auto">
          <a:xfrm>
            <a:off x="9145283" y="2781715"/>
            <a:ext cx="1801091" cy="1454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drevg\Downloads\IMG-20230824-WA0057.jpg">
            <a:extLst>
              <a:ext uri="{FF2B5EF4-FFF2-40B4-BE49-F238E27FC236}">
                <a16:creationId xmlns:a16="http://schemas.microsoft.com/office/drawing/2014/main" id="{8015B2D1-3AF3-4A35-9A27-EEA9D05FD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0" t="14051" b="15921"/>
          <a:stretch/>
        </p:blipFill>
        <p:spPr bwMode="auto">
          <a:xfrm>
            <a:off x="412785" y="4403813"/>
            <a:ext cx="1097360" cy="1456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2618" y="5818909"/>
            <a:ext cx="2992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МБОУ «СОШ №93»- участник СВО, награждён медалью «За воинскую доблесть» и </a:t>
            </a:r>
            <a:r>
              <a:rPr lang="ru-RU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Орденом Мужества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Ольга\Desktop\0d223d74756c4f4f54a07437e539fa04.jpg"/>
          <p:cNvPicPr>
            <a:picLocks noChangeAspect="1" noChangeArrowheads="1"/>
          </p:cNvPicPr>
          <p:nvPr/>
        </p:nvPicPr>
        <p:blipFill>
          <a:blip r:embed="rId12" cstate="print"/>
          <a:srcRect l="12424" t="11515" r="11212" b="14545"/>
          <a:stretch>
            <a:fillRect/>
          </a:stretch>
        </p:blipFill>
        <p:spPr bwMode="auto">
          <a:xfrm>
            <a:off x="9615053" y="4561759"/>
            <a:ext cx="1745673" cy="1690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BCAEF0-4C45-4214-A66C-99EC7B22386D}"/>
              </a:ext>
            </a:extLst>
          </p:cNvPr>
          <p:cNvSpPr txBox="1"/>
          <p:nvPr/>
        </p:nvSpPr>
        <p:spPr>
          <a:xfrm>
            <a:off x="5115339" y="5406887"/>
            <a:ext cx="3129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Отечества нежна,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По-русски широка,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Отечеству нужна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врага!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Biblioteka-PC</dc:creator>
  <cp:lastModifiedBy>93 СОШ</cp:lastModifiedBy>
  <cp:revision>18</cp:revision>
  <dcterms:created xsi:type="dcterms:W3CDTF">2024-01-23T02:58:45Z</dcterms:created>
  <dcterms:modified xsi:type="dcterms:W3CDTF">2024-02-08T02:42:55Z</dcterms:modified>
</cp:coreProperties>
</file>